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heme/themeOverride2.xml" ContentType="application/vnd.openxmlformats-officedocument.themeOverride+xml"/>
  <Override PartName="/ppt/tags/tag19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588" autoAdjust="0"/>
    <p:restoredTop sz="94660"/>
  </p:normalViewPr>
  <p:slideViewPr>
    <p:cSldViewPr>
      <p:cViewPr varScale="1">
        <p:scale>
          <a:sx n="86" d="100"/>
          <a:sy n="86" d="100"/>
        </p:scale>
        <p:origin x="-11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814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8649D-99B8-4E03-8E78-692427BFF20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C327A-5047-41C7-AE8E-952C86BE32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C327A-5047-41C7-AE8E-952C86BE322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C327A-5047-41C7-AE8E-952C86BE32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C327A-5047-41C7-AE8E-952C86BE322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C327A-5047-41C7-AE8E-952C86BE322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C327A-5047-41C7-AE8E-952C86BE322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C327A-5047-41C7-AE8E-952C86BE322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F04DD81-D2B1-445D-9511-BF453BAC66FC}" type="datetimeFigureOut">
              <a:rPr lang="en-US" smtClean="0"/>
              <a:pPr/>
              <a:t>22-Sep-15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9251DA5-3719-4155-8F5C-66EC17DFB7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429000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Neighbourhood</a:t>
            </a: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Project </a:t>
            </a:r>
            <a:br>
              <a:rPr lang="en-US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on </a:t>
            </a:r>
            <a:br>
              <a:rPr lang="en-US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US" sz="6000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Bhuvan</a:t>
            </a: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/>
            </a:r>
            <a:br>
              <a:rPr lang="en-US" sz="5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KV Air Force Station, </a:t>
            </a:r>
            <a:br>
              <a:rPr lang="en-US" sz="5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5400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Tughalakabad</a:t>
            </a:r>
            <a:r>
              <a:rPr lang="en-US" sz="5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, New Delhi </a:t>
            </a:r>
            <a:endParaRPr lang="en-US" sz="5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</p:spTree>
  </p:cSld>
  <p:clrMapOvr>
    <a:masterClrMapping/>
  </p:clrMapOvr>
  <p:transition spd="med" advTm="58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.jpg"/>
          <p:cNvPicPr>
            <a:picLocks noChangeAspect="1"/>
          </p:cNvPicPr>
          <p:nvPr/>
        </p:nvPicPr>
        <p:blipFill>
          <a:blip r:embed="rId3"/>
          <a:srcRect t="10256"/>
          <a:stretch>
            <a:fillRect/>
          </a:stretch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048000" y="2286000"/>
            <a:ext cx="2971800" cy="6096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stCxn id="3" idx="0"/>
          </p:cNvCxnSpPr>
          <p:nvPr/>
        </p:nvCxnSpPr>
        <p:spPr>
          <a:xfrm rot="16200000" flipH="1">
            <a:off x="3848100" y="1333500"/>
            <a:ext cx="14478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133600" y="152400"/>
            <a:ext cx="5237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will take few seconds to upload in the Bhuvan server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1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jpg"/>
          <p:cNvPicPr>
            <a:picLocks noChangeAspect="1"/>
          </p:cNvPicPr>
          <p:nvPr/>
        </p:nvPicPr>
        <p:blipFill>
          <a:blip r:embed="rId3"/>
          <a:srcRect t="9459"/>
          <a:stretch>
            <a:fillRect/>
          </a:stretch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24200" y="0"/>
            <a:ext cx="3717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Click on line and draw linear features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76600" y="1524000"/>
            <a:ext cx="838200" cy="4572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3467100" y="647700"/>
            <a:ext cx="990600" cy="457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spd="med" advTm="1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3"/>
          <a:srcRect t="10272"/>
          <a:stretch>
            <a:fillRect/>
          </a:stretch>
        </p:blipFill>
        <p:spPr>
          <a:xfrm>
            <a:off x="1" y="1066800"/>
            <a:ext cx="9144000" cy="579120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971800" y="2362200"/>
            <a:ext cx="1143000" cy="11430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838200" y="1905000"/>
            <a:ext cx="838200" cy="4572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104900" y="1333500"/>
            <a:ext cx="914400" cy="76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3161506" y="1409700"/>
            <a:ext cx="1296194" cy="61039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505200" y="685800"/>
            <a:ext cx="3275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Click on the map to start drawing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533400"/>
            <a:ext cx="3038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Enter data in the attribute table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2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0" grpId="0" build="allAtOnce"/>
      <p:bldP spid="11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jpg"/>
          <p:cNvPicPr>
            <a:picLocks noChangeAspect="1"/>
          </p:cNvPicPr>
          <p:nvPr/>
        </p:nvPicPr>
        <p:blipFill>
          <a:blip r:embed="rId3"/>
          <a:srcRect t="9410"/>
          <a:stretch>
            <a:fillRect/>
          </a:stretch>
        </p:blipFill>
        <p:spPr>
          <a:xfrm>
            <a:off x="0" y="914400"/>
            <a:ext cx="9144000" cy="594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76400" y="304800"/>
            <a:ext cx="2858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Save changes after digitizing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85800" y="1828800"/>
            <a:ext cx="990600" cy="5334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38200" y="4038600"/>
            <a:ext cx="990600" cy="6096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295402" y="990602"/>
            <a:ext cx="761999" cy="45719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762000" y="2971800"/>
            <a:ext cx="9144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spd="med" advTm="2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ChangeAspect="1"/>
          </p:cNvPicPr>
          <p:nvPr/>
        </p:nvPicPr>
        <p:blipFill>
          <a:blip r:embed="rId3"/>
          <a:srcRect t="9361"/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rot="5400000">
            <a:off x="4076700" y="1333500"/>
            <a:ext cx="990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3352800" y="2057400"/>
            <a:ext cx="2590800" cy="10668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52800" y="228600"/>
            <a:ext cx="4102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Click on save it will upload automatically 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1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.jpg"/>
          <p:cNvPicPr>
            <a:picLocks noChangeAspect="1"/>
          </p:cNvPicPr>
          <p:nvPr/>
        </p:nvPicPr>
        <p:blipFill>
          <a:blip r:embed="rId3"/>
          <a:srcRect t="10364"/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6620" y="152400"/>
            <a:ext cx="7861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will give  information of using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Bhuvan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NCERT level 3 for digitizing the features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0" y="1524000"/>
            <a:ext cx="2590800" cy="10668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715294" y="875506"/>
            <a:ext cx="1066800" cy="382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spd="med" advTm="1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.jpg"/>
          <p:cNvPicPr>
            <a:picLocks noChangeAspect="1"/>
          </p:cNvPicPr>
          <p:nvPr/>
        </p:nvPicPr>
        <p:blipFill>
          <a:blip r:embed="rId3"/>
          <a:srcRect t="9941"/>
          <a:stretch>
            <a:fillRect/>
          </a:stretch>
        </p:blipFill>
        <p:spPr>
          <a:xfrm>
            <a:off x="-36117" y="762000"/>
            <a:ext cx="9180117" cy="6096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rot="5400000">
            <a:off x="2553494" y="1027906"/>
            <a:ext cx="9906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2667000" y="1600200"/>
            <a:ext cx="838200" cy="4572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0" y="0"/>
            <a:ext cx="373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Select point to digitize  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1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.jpg"/>
          <p:cNvPicPr>
            <a:picLocks noChangeAspect="1"/>
          </p:cNvPicPr>
          <p:nvPr/>
        </p:nvPicPr>
        <p:blipFill>
          <a:blip r:embed="rId3"/>
          <a:srcRect t="10359"/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71600" y="304800"/>
            <a:ext cx="262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Enter data in the attributes</a:t>
            </a:r>
          </a:p>
        </p:txBody>
      </p:sp>
      <p:sp>
        <p:nvSpPr>
          <p:cNvPr id="4" name="Oval 3"/>
          <p:cNvSpPr/>
          <p:nvPr/>
        </p:nvSpPr>
        <p:spPr>
          <a:xfrm>
            <a:off x="685800" y="1676400"/>
            <a:ext cx="990600" cy="5334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295400" y="914400"/>
            <a:ext cx="8382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648200" y="3429000"/>
            <a:ext cx="838200" cy="4572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spd="med" advTm="2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.jpg"/>
          <p:cNvPicPr>
            <a:picLocks noChangeAspect="1"/>
          </p:cNvPicPr>
          <p:nvPr/>
        </p:nvPicPr>
        <p:blipFill>
          <a:blip r:embed="rId3"/>
          <a:srcRect l="125" t="9722"/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85800" y="1676400"/>
            <a:ext cx="990600" cy="5334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914400" y="4038600"/>
            <a:ext cx="990600" cy="6096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0" y="2286000"/>
            <a:ext cx="2362200" cy="8382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295400" y="914400"/>
            <a:ext cx="8382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600200" y="304800"/>
            <a:ext cx="2858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Save changes after digitizing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9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" y="914400"/>
            <a:ext cx="9141002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/>
          <p:cNvSpPr/>
          <p:nvPr/>
        </p:nvSpPr>
        <p:spPr>
          <a:xfrm>
            <a:off x="0" y="2209800"/>
            <a:ext cx="2362200" cy="8382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104900" y="1104900"/>
            <a:ext cx="13716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219200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will give information of using the Bhuvan NCERT level 3 for digitizing the features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1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19201"/>
            <a:ext cx="9144000" cy="5638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" y="381000"/>
            <a:ext cx="65383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Open link  -http://bhuvan.nrsc.gov.in/governance/mhrd_ncert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029200" y="5791200"/>
            <a:ext cx="1219200" cy="5334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5753100" y="5143500"/>
            <a:ext cx="838200" cy="3048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096001" y="4495800"/>
            <a:ext cx="281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Click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level 3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explore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61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11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.jpg"/>
          <p:cNvPicPr>
            <a:picLocks noChangeAspect="1"/>
          </p:cNvPicPr>
          <p:nvPr/>
        </p:nvPicPr>
        <p:blipFill>
          <a:blip r:embed="rId3"/>
          <a:srcRect l="805" t="10054"/>
          <a:stretch>
            <a:fillRect/>
          </a:stretch>
        </p:blipFill>
        <p:spPr>
          <a:xfrm>
            <a:off x="-8561" y="685800"/>
            <a:ext cx="9144000" cy="6166428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rot="16200000" flipH="1">
            <a:off x="4838700" y="1104900"/>
            <a:ext cx="1295400" cy="152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981200" y="1981200"/>
            <a:ext cx="6705600" cy="48768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057400" y="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Final out put of  KV AFS neighborhood project 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76400"/>
            <a:ext cx="7772400" cy="5181600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Project Team</a:t>
            </a:r>
            <a:b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/>
            </a:r>
            <a:b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NCERT , New Delhi </a:t>
            </a:r>
            <a:b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&amp;</a:t>
            </a:r>
            <a:b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IN" sz="60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NRSC, Hyderabad 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  </a:t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jpg"/>
          <p:cNvPicPr>
            <a:picLocks noChangeAspect="1"/>
          </p:cNvPicPr>
          <p:nvPr/>
        </p:nvPicPr>
        <p:blipFill>
          <a:blip r:embed="rId4"/>
          <a:srcRect t="8893" r="2500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0" y="1600200"/>
            <a:ext cx="7391400" cy="6858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38600" y="2362200"/>
            <a:ext cx="1219200" cy="4572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5486400" y="2667000"/>
            <a:ext cx="8382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400800" y="2438400"/>
            <a:ext cx="21483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Click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explore 3 </a:t>
            </a:r>
          </a:p>
        </p:txBody>
      </p:sp>
    </p:spTree>
    <p:custDataLst>
      <p:tags r:id="rId1"/>
    </p:custDataLst>
  </p:cSld>
  <p:clrMapOvr>
    <a:masterClrMapping/>
  </p:clrMapOvr>
  <p:transition spd="med" advTm="58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jpg"/>
          <p:cNvPicPr>
            <a:picLocks noChangeAspect="1"/>
          </p:cNvPicPr>
          <p:nvPr/>
        </p:nvPicPr>
        <p:blipFill>
          <a:blip r:embed="rId4"/>
          <a:srcRect l="20833" t="14769" r="20833" b="16997"/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0" y="3048000"/>
            <a:ext cx="1219200" cy="5334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0" y="3581400"/>
            <a:ext cx="1219200" cy="5334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667000" y="1295400"/>
            <a:ext cx="4038600" cy="6858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1905000" y="2971800"/>
            <a:ext cx="838200" cy="3048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 flipV="1">
            <a:off x="1905000" y="3352800"/>
            <a:ext cx="990600" cy="3810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048000" y="2514600"/>
            <a:ext cx="47083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Registered in Bhuvan it takes few minutes   </a:t>
            </a:r>
          </a:p>
        </p:txBody>
      </p:sp>
    </p:spTree>
    <p:custDataLst>
      <p:tags r:id="rId1"/>
    </p:custDataLst>
  </p:cSld>
  <p:clrMapOvr>
    <a:masterClrMapping/>
  </p:clrMapOvr>
  <p:transition spd="med" advTm="24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jpg"/>
          <p:cNvPicPr>
            <a:picLocks noChangeAspect="1"/>
          </p:cNvPicPr>
          <p:nvPr/>
        </p:nvPicPr>
        <p:blipFill>
          <a:blip r:embed="rId4"/>
          <a:srcRect t="10317"/>
          <a:stretch>
            <a:fillRect/>
          </a:stretch>
        </p:blipFill>
        <p:spPr>
          <a:xfrm>
            <a:off x="0" y="685800"/>
            <a:ext cx="9143999" cy="6172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43000" y="228600"/>
            <a:ext cx="61269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Click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“zoom in to edit” this will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enable you to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digitize </a:t>
            </a:r>
          </a:p>
        </p:txBody>
      </p:sp>
      <p:sp>
        <p:nvSpPr>
          <p:cNvPr id="4" name="Oval 3"/>
          <p:cNvSpPr/>
          <p:nvPr/>
        </p:nvSpPr>
        <p:spPr>
          <a:xfrm>
            <a:off x="228600" y="3733800"/>
            <a:ext cx="2209800" cy="9144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838200" y="1828800"/>
            <a:ext cx="2971800" cy="838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spd="med" advTm="9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jpg"/>
          <p:cNvPicPr>
            <a:picLocks noChangeAspect="1"/>
          </p:cNvPicPr>
          <p:nvPr/>
        </p:nvPicPr>
        <p:blipFill>
          <a:blip r:embed="rId4"/>
          <a:srcRect t="9375"/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rot="5400000">
            <a:off x="2552701" y="1028699"/>
            <a:ext cx="609598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1524000" y="1676400"/>
            <a:ext cx="1295400" cy="3810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38400" y="609600"/>
            <a:ext cx="4448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Enter the location where you have to digitize. 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13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jpg"/>
          <p:cNvPicPr>
            <a:picLocks noChangeAspect="1"/>
          </p:cNvPicPr>
          <p:nvPr/>
        </p:nvPicPr>
        <p:blipFill>
          <a:blip r:embed="rId3"/>
          <a:srcRect t="9467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rot="5400000">
            <a:off x="4267200" y="990600"/>
            <a:ext cx="533400" cy="228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3962400" y="1600200"/>
            <a:ext cx="914400" cy="5334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038600" y="0"/>
            <a:ext cx="35638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Click on area to digitize a building, lakes,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areas,etc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med" advTm="11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jpg"/>
          <p:cNvPicPr>
            <a:picLocks noChangeAspect="1"/>
          </p:cNvPicPr>
          <p:nvPr/>
        </p:nvPicPr>
        <p:blipFill>
          <a:blip r:embed="rId3"/>
          <a:srcRect t="10145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rot="5400000">
            <a:off x="1028700" y="2476500"/>
            <a:ext cx="3810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0" y="1600200"/>
            <a:ext cx="2590800" cy="6096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52600" y="228600"/>
            <a:ext cx="4538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Select feature type after digitizing the feature 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2209800" y="609600"/>
            <a:ext cx="762000" cy="6858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spd="med" advTm="38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jpg"/>
          <p:cNvPicPr>
            <a:picLocks noChangeAspect="1"/>
          </p:cNvPicPr>
          <p:nvPr/>
        </p:nvPicPr>
        <p:blipFill>
          <a:blip r:embed="rId4"/>
          <a:srcRect t="10352"/>
          <a:stretch>
            <a:fillRect/>
          </a:stretch>
        </p:blipFill>
        <p:spPr>
          <a:xfrm>
            <a:off x="0" y="990600"/>
            <a:ext cx="9144000" cy="58674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33400" y="1905000"/>
            <a:ext cx="1295400" cy="3048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38200" y="4114800"/>
            <a:ext cx="1066800" cy="4572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52400" y="2438400"/>
            <a:ext cx="914400" cy="304800"/>
          </a:xfrm>
          <a:prstGeom prst="ellipse">
            <a:avLst/>
          </a:prstGeom>
          <a:solidFill>
            <a:schemeClr val="tx1">
              <a:alpha val="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1866900" y="1104900"/>
            <a:ext cx="9144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590800" y="152400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changes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will be uploaded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when you click “SAVE”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27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7|0.7|0.8|1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|0|0|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|0|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|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.5|0|0|0|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0.8|0.8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9|0.5|0.3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1|0.2|0.1|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4|0.2|0.2|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2|0.2|0.2|0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1|0.1|0.2|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3|0.2|0.2|0.2|0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|0|0|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ppt/theme/themeOverride2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176</Words>
  <Application>Microsoft Office PowerPoint</Application>
  <PresentationFormat>On-screen Show (4:3)</PresentationFormat>
  <Paragraphs>29</Paragraphs>
  <Slides>21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Concourse</vt:lpstr>
      <vt:lpstr>Neighbourhood Project  on  Bhuvan  KV Air Force Station,   Tughalakabad, New Delhi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    Project Team  NCERT , New Delhi  &amp; NRSC, Hyderabad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 Air Force Station Neighborhood Project on Bhuvan</dc:title>
  <dc:creator>mvsrinivasan</dc:creator>
  <cp:lastModifiedBy>mvsrinivasan</cp:lastModifiedBy>
  <cp:revision>74</cp:revision>
  <dcterms:created xsi:type="dcterms:W3CDTF">2015-03-11T04:53:20Z</dcterms:created>
  <dcterms:modified xsi:type="dcterms:W3CDTF">2015-09-22T05:53:49Z</dcterms:modified>
</cp:coreProperties>
</file>